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9"/>
  </p:notesMasterIdLst>
  <p:sldIdLst>
    <p:sldId id="260" r:id="rId5"/>
    <p:sldId id="563" r:id="rId6"/>
    <p:sldId id="564" r:id="rId7"/>
    <p:sldId id="684" r:id="rId8"/>
    <p:sldId id="692" r:id="rId9"/>
    <p:sldId id="693" r:id="rId10"/>
    <p:sldId id="689" r:id="rId11"/>
    <p:sldId id="694" r:id="rId12"/>
    <p:sldId id="695" r:id="rId13"/>
    <p:sldId id="696" r:id="rId14"/>
    <p:sldId id="620" r:id="rId15"/>
    <p:sldId id="633" r:id="rId16"/>
    <p:sldId id="691" r:id="rId17"/>
    <p:sldId id="624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  <p:embeddedFont>
      <p:font typeface="Source Sans Pro" panose="020B0503030403020204" pitchFamily="34" charset="0"/>
      <p:regular r:id="rId28"/>
      <p:bold r:id="rId29"/>
      <p:italic r:id="rId30"/>
      <p:boldItalic r:id="rId31"/>
    </p:embeddedFont>
    <p:embeddedFont>
      <p:font typeface="Stag Book" panose="02000503060000020004" charset="0"/>
      <p:regular r:id="rId32"/>
      <p:italic r:id="rId33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287E8E81-FD47-9251-0D9B-7C47EA08D78E}" v="6" dt="2021-07-31T00:12:47.248"/>
    <p1510:client id="{53BAF132-FA31-E72F-F4C8-FADF6175FA41}" v="24" dt="2021-07-31T00:21:57.653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32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clId="Web-{287E8E81-FD47-9251-0D9B-7C47EA08D78E}"/>
    <pc:docChg chg="modSld">
      <pc:chgData name="" userId="" providerId="" clId="Web-{287E8E81-FD47-9251-0D9B-7C47EA08D78E}" dt="2021-07-31T00:12:34.857" v="1" actId="20577"/>
      <pc:docMkLst>
        <pc:docMk/>
      </pc:docMkLst>
      <pc:sldChg chg="modSp">
        <pc:chgData name="" userId="" providerId="" clId="Web-{287E8E81-FD47-9251-0D9B-7C47EA08D78E}" dt="2021-07-31T00:12:34.857" v="1" actId="20577"/>
        <pc:sldMkLst>
          <pc:docMk/>
          <pc:sldMk cId="4227363741" sldId="260"/>
        </pc:sldMkLst>
        <pc:spChg chg="mod">
          <ac:chgData name="" userId="" providerId="" clId="Web-{287E8E81-FD47-9251-0D9B-7C47EA08D78E}" dt="2021-07-31T00:12:34.857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Escuela de Ingeniería IDAT" userId="S::escuelaingenieria@idat.edu.pe::f9e93f9f-80a6-4cf8-9a16-479b4fa66e32" providerId="AD" clId="Web-{287E8E81-FD47-9251-0D9B-7C47EA08D78E}"/>
    <pc:docChg chg="modSld">
      <pc:chgData name="Escuela de Ingeniería IDAT" userId="S::escuelaingenieria@idat.edu.pe::f9e93f9f-80a6-4cf8-9a16-479b4fa66e32" providerId="AD" clId="Web-{287E8E81-FD47-9251-0D9B-7C47EA08D78E}" dt="2021-07-31T00:12:47.248" v="3" actId="20577"/>
      <pc:docMkLst>
        <pc:docMk/>
      </pc:docMkLst>
      <pc:sldChg chg="modSp">
        <pc:chgData name="Escuela de Ingeniería IDAT" userId="S::escuelaingenieria@idat.edu.pe::f9e93f9f-80a6-4cf8-9a16-479b4fa66e32" providerId="AD" clId="Web-{287E8E81-FD47-9251-0D9B-7C47EA08D78E}" dt="2021-07-31T00:12:47.248" v="3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287E8E81-FD47-9251-0D9B-7C47EA08D78E}" dt="2021-07-31T00:12:47.248" v="3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Escuela de Ingeniería IDAT" userId="S::escuelaingenieria@idat.edu.pe::f9e93f9f-80a6-4cf8-9a16-479b4fa66e32" providerId="AD" clId="Web-{53BAF132-FA31-E72F-F4C8-FADF6175FA41}"/>
    <pc:docChg chg="modSld">
      <pc:chgData name="Escuela de Ingeniería IDAT" userId="S::escuelaingenieria@idat.edu.pe::f9e93f9f-80a6-4cf8-9a16-479b4fa66e32" providerId="AD" clId="Web-{53BAF132-FA31-E72F-F4C8-FADF6175FA41}" dt="2021-07-31T00:21:57.653" v="22" actId="1076"/>
      <pc:docMkLst>
        <pc:docMk/>
      </pc:docMkLst>
      <pc:sldChg chg="modSp">
        <pc:chgData name="Escuela de Ingeniería IDAT" userId="S::escuelaingenieria@idat.edu.pe::f9e93f9f-80a6-4cf8-9a16-479b4fa66e32" providerId="AD" clId="Web-{53BAF132-FA31-E72F-F4C8-FADF6175FA41}" dt="2021-07-31T00:21:02.899" v="17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53BAF132-FA31-E72F-F4C8-FADF6175FA41}" dt="2021-07-31T00:21:02.899" v="17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Escuela de Ingeniería IDAT" userId="S::escuelaingenieria@idat.edu.pe::f9e93f9f-80a6-4cf8-9a16-479b4fa66e32" providerId="AD" clId="Web-{53BAF132-FA31-E72F-F4C8-FADF6175FA41}" dt="2021-07-31T00:21:57.653" v="22" actId="1076"/>
        <pc:sldMkLst>
          <pc:docMk/>
          <pc:sldMk cId="2560490608" sldId="693"/>
        </pc:sldMkLst>
        <pc:spChg chg="mod">
          <ac:chgData name="Escuela de Ingeniería IDAT" userId="S::escuelaingenieria@idat.edu.pe::f9e93f9f-80a6-4cf8-9a16-479b4fa66e32" providerId="AD" clId="Web-{53BAF132-FA31-E72F-F4C8-FADF6175FA41}" dt="2021-07-31T00:21:57.653" v="22" actId="1076"/>
          <ac:spMkLst>
            <pc:docMk/>
            <pc:sldMk cId="2560490608" sldId="693"/>
            <ac:spMk id="8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53BAF132-FA31-E72F-F4C8-FADF6175FA41}" dt="2021-07-31T00:21:51.371" v="20" actId="14100"/>
          <ac:picMkLst>
            <pc:docMk/>
            <pc:sldMk cId="2560490608" sldId="693"/>
            <ac:picMk id="6" creationId="{00000000-0000-0000-0000-000000000000}"/>
          </ac:picMkLst>
        </pc:pic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30/07/2021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13: Future 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Going</a:t>
            </a: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200" b="1" dirty="0" err="1">
                <a:solidFill>
                  <a:schemeClr val="bg1"/>
                </a:solidFill>
                <a:latin typeface="Stag Book"/>
                <a:cs typeface="Arial"/>
              </a:rPr>
              <a:t>to</a:t>
            </a:r>
          </a:p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Todas las carreras.</a:t>
            </a:r>
            <a:endParaRPr lang="es-ES" sz="12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Going</a:t>
            </a:r>
            <a:r>
              <a:rPr lang="es-ES" dirty="0"/>
              <a:t> to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481" y="2365804"/>
            <a:ext cx="2218313" cy="379095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984004" y="1890286"/>
            <a:ext cx="269094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YES/NO QUESTIONS</a:t>
            </a:r>
            <a:endParaRPr lang="es-PE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869" t="24882" r="2464" b="5912"/>
          <a:stretch/>
        </p:blipFill>
        <p:spPr>
          <a:xfrm>
            <a:off x="962168" y="2365804"/>
            <a:ext cx="8238373" cy="4160337"/>
          </a:xfrm>
          <a:prstGeom prst="rect">
            <a:avLst/>
          </a:prstGeom>
          <a:ln>
            <a:solidFill>
              <a:srgbClr val="8200FF"/>
            </a:solidFill>
          </a:ln>
        </p:spPr>
      </p:pic>
    </p:spTree>
    <p:extLst>
      <p:ext uri="{BB962C8B-B14F-4D97-AF65-F5344CB8AC3E}">
        <p14:creationId xmlns:p14="http://schemas.microsoft.com/office/powerpoint/2010/main" val="2851935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correct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and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future</a:t>
            </a:r>
            <a:r>
              <a:rPr lang="es-PE" sz="1800" dirty="0"/>
              <a:t> </a:t>
            </a:r>
            <a:r>
              <a:rPr lang="es-PE" sz="1800" dirty="0" err="1"/>
              <a:t>Going</a:t>
            </a:r>
            <a:r>
              <a:rPr lang="es-PE" sz="1800" dirty="0"/>
              <a:t> to.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1578" t="24868" r="18601" b="18445"/>
          <a:stretch/>
        </p:blipFill>
        <p:spPr>
          <a:xfrm>
            <a:off x="300445" y="1617413"/>
            <a:ext cx="7197635" cy="51230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26490" t="26428" r="29838" b="25596"/>
          <a:stretch/>
        </p:blipFill>
        <p:spPr>
          <a:xfrm>
            <a:off x="7341827" y="1999367"/>
            <a:ext cx="3997236" cy="416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in </a:t>
            </a:r>
            <a:r>
              <a:rPr lang="es-PE" sz="1800" dirty="0" err="1"/>
              <a:t>parentheses</a:t>
            </a:r>
            <a:r>
              <a:rPr lang="es-PE" sz="1800" dirty="0"/>
              <a:t>.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2139" t="40850" r="41455" b="16651"/>
          <a:stretch/>
        </p:blipFill>
        <p:spPr>
          <a:xfrm>
            <a:off x="653143" y="1712790"/>
            <a:ext cx="10529667" cy="501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862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b="0" dirty="0"/>
              <a:t>Redacta oraciones y preguntas sobre sus planes futuros utilizando el </a:t>
            </a:r>
            <a:r>
              <a:rPr lang="es-PE" b="0" dirty="0" err="1"/>
              <a:t>Future</a:t>
            </a:r>
            <a:r>
              <a:rPr lang="es-PE" b="0" dirty="0"/>
              <a:t> </a:t>
            </a:r>
            <a:r>
              <a:rPr lang="es-PE" b="0" dirty="0" err="1"/>
              <a:t>Going</a:t>
            </a:r>
            <a:r>
              <a:rPr lang="es-PE" b="0" dirty="0"/>
              <a:t> to.</a:t>
            </a: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23094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13: </a:t>
            </a:r>
            <a:r>
              <a:rPr lang="es-PE" sz="4000" spc="0" dirty="0" err="1"/>
              <a:t>Future</a:t>
            </a:r>
            <a:r>
              <a:rPr lang="es-PE" sz="4000" spc="0" dirty="0"/>
              <a:t> </a:t>
            </a:r>
            <a:r>
              <a:rPr lang="es-PE" sz="4000" spc="0" dirty="0" err="1"/>
              <a:t>Going</a:t>
            </a:r>
            <a:r>
              <a:rPr lang="es-PE" sz="4000" spc="0" dirty="0"/>
              <a:t> to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Future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Time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Expressions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Future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Going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 to 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for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plans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 in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all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forms</a:t>
            </a: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Future</a:t>
            </a:r>
            <a:r>
              <a:rPr lang="es-ES" noProof="0" dirty="0"/>
              <a:t> time </a:t>
            </a:r>
            <a:r>
              <a:rPr lang="es-ES" noProof="0" dirty="0" err="1"/>
              <a:t>Expressions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026" name="Picture 2" descr="2º ESO) Future time expressions - YouTub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2" t="26808" r="12737" b="-677"/>
          <a:stretch/>
        </p:blipFill>
        <p:spPr bwMode="auto">
          <a:xfrm>
            <a:off x="809897" y="2063933"/>
            <a:ext cx="6230983" cy="456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Marcador de contenido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7752" y="2429691"/>
            <a:ext cx="3070261" cy="307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6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Future</a:t>
            </a:r>
            <a:r>
              <a:rPr lang="es-ES" noProof="0" dirty="0"/>
              <a:t> time </a:t>
            </a:r>
            <a:r>
              <a:rPr lang="es-ES" noProof="0" dirty="0" err="1"/>
              <a:t>Expressions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106499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time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expressions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Picture 2" descr="https://image.slidesharecdn.com/basicfuturetenses-100510105328-phpapp02/95/future-tenses-8-728.jpg?cb=127348933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47"/>
          <a:stretch/>
        </p:blipFill>
        <p:spPr bwMode="auto">
          <a:xfrm>
            <a:off x="2086127" y="2101194"/>
            <a:ext cx="7816521" cy="4479154"/>
          </a:xfrm>
          <a:prstGeom prst="rect">
            <a:avLst/>
          </a:prstGeom>
          <a:noFill/>
          <a:ln>
            <a:solidFill>
              <a:srgbClr val="82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98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768256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Future</a:t>
            </a:r>
            <a:r>
              <a:rPr lang="es-ES" noProof="0" dirty="0"/>
              <a:t> </a:t>
            </a:r>
            <a:r>
              <a:rPr lang="es-ES" noProof="0" dirty="0" err="1"/>
              <a:t>Going</a:t>
            </a:r>
            <a:r>
              <a:rPr lang="es-ES" noProof="0" dirty="0"/>
              <a:t> to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106499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Read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complete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text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from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box.</a:t>
            </a: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Then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Iria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talking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35951" t="41487" r="39933" b="6293"/>
          <a:stretch/>
        </p:blipFill>
        <p:spPr>
          <a:xfrm>
            <a:off x="843535" y="2014930"/>
            <a:ext cx="7212574" cy="430928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892930" y="2706674"/>
            <a:ext cx="1620982" cy="203132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        </a:t>
            </a:r>
            <a:r>
              <a:rPr lang="es-ES" dirty="0" err="1"/>
              <a:t>stay</a:t>
            </a:r>
            <a:r>
              <a:rPr lang="es-ES" dirty="0"/>
              <a:t> x2  </a:t>
            </a:r>
          </a:p>
          <a:p>
            <a:r>
              <a:rPr lang="es-ES" dirty="0"/>
              <a:t>      </a:t>
            </a:r>
          </a:p>
          <a:p>
            <a:r>
              <a:rPr lang="es-ES" dirty="0"/>
              <a:t>         </a:t>
            </a:r>
            <a:r>
              <a:rPr lang="es-ES" dirty="0" err="1"/>
              <a:t>sleep</a:t>
            </a:r>
            <a:endParaRPr lang="es-ES" dirty="0"/>
          </a:p>
          <a:p>
            <a:r>
              <a:rPr lang="es-ES" dirty="0"/>
              <a:t>          </a:t>
            </a:r>
          </a:p>
          <a:p>
            <a:r>
              <a:rPr lang="es-ES" dirty="0"/>
              <a:t>       </a:t>
            </a:r>
            <a:r>
              <a:rPr lang="es-ES" dirty="0" err="1"/>
              <a:t>travel</a:t>
            </a:r>
            <a:r>
              <a:rPr lang="es-ES" dirty="0"/>
              <a:t> x2</a:t>
            </a:r>
          </a:p>
          <a:p>
            <a:r>
              <a:rPr lang="es-ES" dirty="0"/>
              <a:t>      </a:t>
            </a:r>
          </a:p>
          <a:p>
            <a:r>
              <a:rPr lang="es-ES" dirty="0"/>
              <a:t>         do x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490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Going</a:t>
            </a:r>
            <a:r>
              <a:rPr lang="es-ES" dirty="0"/>
              <a:t> to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our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plans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intentions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292" y="2061210"/>
            <a:ext cx="2218313" cy="3790950"/>
          </a:xfrm>
          <a:prstGeom prst="rect">
            <a:avLst/>
          </a:prstGeom>
        </p:spPr>
      </p:pic>
      <p:pic>
        <p:nvPicPr>
          <p:cNvPr id="7" name="Marcador de contenido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36447" r="11651" b="29784"/>
          <a:stretch/>
        </p:blipFill>
        <p:spPr>
          <a:xfrm>
            <a:off x="1371600" y="2253343"/>
            <a:ext cx="8233956" cy="378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4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Going</a:t>
            </a:r>
            <a:r>
              <a:rPr lang="es-ES" dirty="0"/>
              <a:t> to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292" y="2061210"/>
            <a:ext cx="2218313" cy="379095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10" y="2284059"/>
            <a:ext cx="8351293" cy="4343163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240971" y="1831215"/>
            <a:ext cx="269094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AFFIRMATIVE</a:t>
            </a:r>
            <a:endParaRPr lang="es-PE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28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Going</a:t>
            </a:r>
            <a:r>
              <a:rPr lang="es-ES" dirty="0"/>
              <a:t> to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make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Future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292" y="2061210"/>
            <a:ext cx="2218313" cy="379095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984004" y="2097677"/>
            <a:ext cx="269094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</a:t>
            </a:r>
            <a:endParaRPr lang="es-PE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/>
          <a:srcRect t="14211"/>
          <a:stretch/>
        </p:blipFill>
        <p:spPr>
          <a:xfrm>
            <a:off x="984005" y="2633817"/>
            <a:ext cx="7991288" cy="407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457991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45FBA1C-8BEE-482D-A596-F6C2E8F48C90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5260</TotalTime>
  <Words>261</Words>
  <Application>Microsoft Office PowerPoint</Application>
  <PresentationFormat>Widescreen</PresentationFormat>
  <Paragraphs>51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411</cp:revision>
  <dcterms:created xsi:type="dcterms:W3CDTF">2019-08-23T20:21:46Z</dcterms:created>
  <dcterms:modified xsi:type="dcterms:W3CDTF">2021-07-31T00:21:57Z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